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639" r:id="rId2"/>
    <p:sldId id="640" r:id="rId3"/>
    <p:sldId id="641" r:id="rId4"/>
    <p:sldId id="642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7CFBC-DFD2-4D0E-9F26-FA756C40B7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7417" y="3198813"/>
            <a:ext cx="12209417" cy="291460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Please place the suitable picture here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66369" y="4198915"/>
            <a:ext cx="11859261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rgbClr val="FF0000"/>
                </a:solidFill>
              </a:defRPr>
            </a:lvl1pPr>
          </a:lstStyle>
          <a:p>
            <a:r>
              <a:rPr lang="en-GB" noProof="0" dirty="0"/>
              <a:t>Team id and Name of the team</a:t>
            </a:r>
            <a:br>
              <a:rPr lang="en-GB" noProof="0" dirty="0"/>
            </a:br>
            <a:r>
              <a:rPr lang="en-GB" noProof="0" dirty="0"/>
              <a:t>Problem Statement</a:t>
            </a:r>
            <a:br>
              <a:rPr lang="en-GB" noProof="0" dirty="0"/>
            </a:br>
            <a:r>
              <a:rPr lang="en-GB" noProof="0" dirty="0"/>
              <a:t>Solution proposed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3343A4-20A0-4D8B-AF56-D36FFC6ABB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41401" y="224628"/>
            <a:ext cx="1623926" cy="13696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FC08F3-5E62-4D10-A224-69A223221F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92176" y="481347"/>
            <a:ext cx="697880" cy="9601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506F2E-E2F3-4663-BB74-4C97BE4A010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94886" y="651400"/>
            <a:ext cx="1815700" cy="51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8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49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1200" y="6477004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2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24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24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24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24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2400">
                <a:solidFill>
                  <a:schemeClr val="tx2"/>
                </a:solidFill>
              </a:defRPr>
            </a:lvl8pPr>
            <a:lvl9pPr>
              <a:defRPr sz="2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84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: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C2735D-E82C-4EE2-813B-ED4969ED6B65}"/>
              </a:ext>
            </a:extLst>
          </p:cNvPr>
          <p:cNvSpPr/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4">
                  <a:lumMod val="40000"/>
                  <a:lumOff val="6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48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700000" scaled="1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0" y="2172789"/>
            <a:ext cx="107696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0" y="3239589"/>
            <a:ext cx="107696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9EC73CB9-C4AD-4825-844D-83362A3DB1F9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1" y="86590"/>
            <a:ext cx="540113" cy="44681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FC9B7C-95A0-407C-AF48-B6C27CDEC2B4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264" y="150034"/>
            <a:ext cx="1866537" cy="307166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A2288A6-BE6F-4AFC-87C3-C247250C5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40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6820411" y="-3874008"/>
            <a:ext cx="152399" cy="9119616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2527302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the presentation’s main title</a:t>
            </a:r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2527302" y="1828802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/>
              <a:t>Subtitle and date (move higher if title is only one line)</a:t>
            </a:r>
          </a:p>
        </p:txBody>
      </p:sp>
    </p:spTree>
    <p:extLst>
      <p:ext uri="{BB962C8B-B14F-4D97-AF65-F5344CB8AC3E}">
        <p14:creationId xmlns:p14="http://schemas.microsoft.com/office/powerpoint/2010/main" val="988893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Closing Statement</a:t>
            </a:r>
            <a:endParaRPr lang="en-GB" noProof="0" dirty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7C99E65-8392-4058-8350-ED78ED08396F}"/>
              </a:ext>
            </a:extLst>
          </p:cNvPr>
          <p:cNvSpPr/>
          <p:nvPr userDrawn="1"/>
        </p:nvSpPr>
        <p:spPr>
          <a:xfrm>
            <a:off x="508002" y="6248400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800" dirty="0"/>
              <a:t>KRITAGYA- A National level Agtech hackathon- Zonal Technical Presentation  November 2020</a:t>
            </a:r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01/11/2020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CFA4E5-33B5-4067-836C-7D61865864F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1" y="86590"/>
            <a:ext cx="540113" cy="4468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2A3E93A-1351-430A-A693-B47F6C5050CA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264" y="150034"/>
            <a:ext cx="1866537" cy="30716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30E80AE-E217-4DD2-A4DC-1B8A0277B328}"/>
              </a:ext>
            </a:extLst>
          </p:cNvPr>
          <p:cNvSpPr txBox="1"/>
          <p:nvPr userDrawn="1"/>
        </p:nvSpPr>
        <p:spPr>
          <a:xfrm>
            <a:off x="711199" y="6477004"/>
            <a:ext cx="4513943" cy="15239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defRPr/>
            </a:pPr>
            <a:r>
              <a:rPr lang="en-US" sz="800" dirty="0"/>
              <a:t>KRITAGYA- A National level Agtech hackathon- Zonal Technical Presentation  November 2020</a:t>
            </a:r>
          </a:p>
        </p:txBody>
      </p:sp>
    </p:spTree>
    <p:extLst>
      <p:ext uri="{BB962C8B-B14F-4D97-AF65-F5344CB8AC3E}">
        <p14:creationId xmlns:p14="http://schemas.microsoft.com/office/powerpoint/2010/main" val="114543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4"/>
            <a:ext cx="52832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3" y="1752600"/>
            <a:ext cx="5283199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1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711200" y="1752604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4368803" y="1752604"/>
            <a:ext cx="3454399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1752604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7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3352800"/>
            <a:ext cx="5283200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1" y="3352800"/>
            <a:ext cx="5283201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10769600" cy="14478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8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80264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9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3688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800" y="685800"/>
            <a:ext cx="7112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368800" y="1752600"/>
            <a:ext cx="7112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3454400" cy="2130552"/>
          </a:xfrm>
        </p:spPr>
        <p:txBody>
          <a:bodyPr/>
          <a:lstStyle>
            <a:lvl1pPr>
              <a:defRPr sz="18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7747003" y="-2971800"/>
            <a:ext cx="152399" cy="73152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6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8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1202" y="685800"/>
            <a:ext cx="107696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to edit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3" y="1752600"/>
            <a:ext cx="107695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31/10/2020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136" y="6324600"/>
            <a:ext cx="7014464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6" r:id="rId13"/>
    <p:sldLayoutId id="2147483677" r:id="rId14"/>
    <p:sldLayoutId id="2147483681" r:id="rId15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8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Tx/>
        <a:buFontTx/>
        <a:buNone/>
        <a:tabLst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0574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•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-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◦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82296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›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0574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Pct val="100000"/>
        <a:buFont typeface="+mj-lt"/>
        <a:buAutoNum type="arabicPeriod"/>
        <a:tabLst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alpha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roman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itchFamily="34" charset="0"/>
        <a:buNone/>
        <a:defRPr sz="15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ritagya@icar.gov.i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6D3BF1FD-4F3F-4CD8-B3C4-E6FEB5D5C9BB}"/>
              </a:ext>
            </a:extLst>
          </p:cNvPr>
          <p:cNvSpPr txBox="1">
            <a:spLocks/>
          </p:cNvSpPr>
          <p:nvPr/>
        </p:nvSpPr>
        <p:spPr bwMode="white">
          <a:xfrm>
            <a:off x="2048558" y="2456711"/>
            <a:ext cx="8094884" cy="10237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KRITAGYA- A National level Agtech hackathon promoting farm mechanization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8BE44F-6A50-41B0-A8FF-6EC64ADE95FC}"/>
              </a:ext>
            </a:extLst>
          </p:cNvPr>
          <p:cNvSpPr/>
          <p:nvPr/>
        </p:nvSpPr>
        <p:spPr>
          <a:xfrm>
            <a:off x="2475914" y="1672498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कृतज्ञ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B600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कृ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षि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त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कनीक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ज्ञा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न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0DAE578-604B-460A-9F11-7A07BE6295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7417" y="3452304"/>
            <a:ext cx="12209417" cy="2189843"/>
          </a:xfrm>
        </p:spPr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07BD807-0F09-47CC-B988-9812F212A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69" y="5796893"/>
            <a:ext cx="11859261" cy="914400"/>
          </a:xfrm>
        </p:spPr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35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F69A0-903D-4474-BCE8-D7B857A3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A1D80-1F87-48FB-8EE1-034FDF5C9BCC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80010" indent="-285750">
              <a:buFont typeface="Arial" panose="020B0604020202020204" pitchFamily="34" charset="0"/>
              <a:buChar char="•"/>
            </a:pPr>
            <a:r>
              <a:rPr lang="en-GB" dirty="0"/>
              <a:t>Background- Set the context suitably for selected problem statement</a:t>
            </a:r>
            <a:endParaRPr lang="en-US" dirty="0"/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Solution offered to problem statement- Novelty  / Uniqueness of the solution, Commercial Potential, how it will create disruption in the market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Value Proposition- target market, need of the market, what offers best economical gain, 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Plan to scale-up/ Go to market Strategy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Team composition and involvement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Risk factors/ Challenges and Strategy to overcome 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indent="0"/>
            <a:r>
              <a:rPr lang="en-US" dirty="0"/>
              <a:t>The team should present before the evaluation committee on the aforementioned points. Presentation deck should not exceed 15 slides.</a:t>
            </a:r>
            <a:endParaRPr lang="en-GB" dirty="0"/>
          </a:p>
          <a:p>
            <a:pPr marL="8001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2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DBFA-259D-4EA9-96ED-C62E3BF6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32D1C-D107-4EE1-9E94-2D6594EE1A5B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Font: Georgia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Minimum Font Size: 14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Colour Combination: Please follow the same slide template- Do not use Green and Blue Combinations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Text Alignment: Preferably ‘Justified’ for statements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Do not use any institution/ organisation logo for header and footer through-out the presentation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Slide Size: 16:9- widescreen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Place the sources of the facts/figures in right bottom side of the slide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Strictly 15 mins presentation by the team, followed by remarks from evaluation team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Rename the presentation in the format mentioned and share it with </a:t>
            </a:r>
            <a:r>
              <a:rPr lang="en-GB" dirty="0">
                <a:hlinkClick r:id="rId2"/>
              </a:rPr>
              <a:t>Kritagya@icar.gov.in</a:t>
            </a:r>
            <a:r>
              <a:rPr lang="en-GB" dirty="0"/>
              <a:t> once your presentation is done before the evaluation committee no later than 13 Nov 2020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787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1B9D60-4769-4561-8751-1442C7466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6153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639,1,Slide384"/>
</p:tagLst>
</file>

<file path=ppt/theme/theme1.xml><?xml version="1.0" encoding="utf-8"?>
<a:theme xmlns:a="http://schemas.openxmlformats.org/drawingml/2006/main" name="PwC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94186EA-B0B2-4E41-A351-6242F0C72D9D}" vid="{E142F899-578D-4885-93C2-118BB84F88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221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Georgia</vt:lpstr>
      <vt:lpstr>PwC</vt:lpstr>
      <vt:lpstr>PowerPoint Presentation</vt:lpstr>
      <vt:lpstr>Content</vt:lpstr>
      <vt:lpstr>General Instruction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Nilesh Pradiprao Deshmukh</dc:creator>
  <cp:lastModifiedBy>Nilesh Pradiprao Deshmukh</cp:lastModifiedBy>
  <cp:revision>7</cp:revision>
  <dcterms:created xsi:type="dcterms:W3CDTF">2020-10-31T10:33:45Z</dcterms:created>
  <dcterms:modified xsi:type="dcterms:W3CDTF">2020-11-01T11:59:23Z</dcterms:modified>
</cp:coreProperties>
</file>